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5" r:id="rId6"/>
    <p:sldId id="266" r:id="rId7"/>
    <p:sldId id="267" r:id="rId8"/>
    <p:sldId id="268" r:id="rId9"/>
    <p:sldId id="258" r:id="rId10"/>
    <p:sldId id="275" r:id="rId11"/>
    <p:sldId id="276" r:id="rId12"/>
    <p:sldId id="269" r:id="rId13"/>
    <p:sldId id="270" r:id="rId14"/>
    <p:sldId id="277" r:id="rId15"/>
    <p:sldId id="271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>
      <p:cViewPr varScale="1">
        <p:scale>
          <a:sx n="67" d="100"/>
          <a:sy n="67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Teasing?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NDVS/SB </a:t>
            </a:r>
          </a:p>
          <a:p>
            <a:r>
              <a:rPr lang="en-US" dirty="0"/>
              <a:t>Sky Gabel M.A.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Walk Away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CA119EA-EC1E-4DB1-8E13-BCAAD3C606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42" b="2642"/>
          <a:stretch>
            <a:fillRect/>
          </a:stretch>
        </p:blipFill>
        <p:spPr>
          <a:xfrm>
            <a:off x="2514600" y="1784313"/>
            <a:ext cx="2057400" cy="311792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2A618-2DE0-44E6-837B-C92F7C16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1800" y="1447800"/>
            <a:ext cx="4038600" cy="354520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bully does not stop when you ask them to, it’s time to walk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may need to switch to a different activity or play with other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bully is hungry to steal your emotional power. By disengaging, you send a clear message … you don’t work that way!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C334-7586-4CFD-8A13-8D656DD8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Tell an Adult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B08B683-EAFC-4A17-8A5C-D4CFFA7CC9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95" b="1229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D6493-7C81-4D65-8D56-0AE64EDD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350" y="1884997"/>
            <a:ext cx="4175578" cy="30880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Report the bully to a trusted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 with friends to support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specific, what happened?</a:t>
            </a:r>
          </a:p>
        </p:txBody>
      </p:sp>
    </p:spTree>
    <p:extLst>
      <p:ext uri="{BB962C8B-B14F-4D97-AF65-F5344CB8AC3E}">
        <p14:creationId xmlns:p14="http://schemas.microsoft.com/office/powerpoint/2010/main" val="19563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thinking about telling you may wonder…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1752600"/>
            <a:ext cx="8077200" cy="354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• Will anything change if I tell?</a:t>
            </a:r>
          </a:p>
          <a:p>
            <a:pPr marL="0" indent="0">
              <a:buNone/>
            </a:pPr>
            <a:r>
              <a:rPr lang="en-US" sz="2800" dirty="0"/>
              <a:t>• Would I be a tattletale?</a:t>
            </a:r>
          </a:p>
          <a:p>
            <a:pPr marL="0" indent="0">
              <a:buNone/>
            </a:pPr>
            <a:r>
              <a:rPr lang="en-US" sz="2800" dirty="0"/>
              <a:t>• I don’t want to get anyone in trouble.</a:t>
            </a:r>
          </a:p>
          <a:p>
            <a:pPr lvl="1"/>
            <a:endParaRPr lang="en-US" sz="2400" dirty="0"/>
          </a:p>
          <a:p>
            <a:r>
              <a:rPr lang="en-US" sz="2800" dirty="0"/>
              <a:t>Know that bullying is a big deal and you have the right to speak up and be heard.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CDE3-6461-43E4-9B87-3BC36AC1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365126"/>
            <a:ext cx="2090806" cy="42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0E4426-6308-41C9-889F-D6EB7F94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829800" cy="1082674"/>
          </a:xfrm>
        </p:spPr>
        <p:txBody>
          <a:bodyPr/>
          <a:lstStyle/>
          <a:p>
            <a:r>
              <a:rPr lang="en-US" dirty="0"/>
              <a:t>What to Say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480F4D-B714-4B97-99FC-839E5FCA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57325"/>
            <a:ext cx="9144000" cy="3474720"/>
          </a:xfrm>
        </p:spPr>
        <p:txBody>
          <a:bodyPr>
            <a:normAutofit/>
          </a:bodyPr>
          <a:lstStyle/>
          <a:p>
            <a:r>
              <a:rPr lang="en-US" sz="2800" dirty="0"/>
              <a:t>“I think someone might be bullying me or someone I know, will you help me?” </a:t>
            </a:r>
          </a:p>
          <a:p>
            <a:r>
              <a:rPr lang="en-US" sz="2800" dirty="0"/>
              <a:t>“I want to tell you about something that happened, can we talk more?” </a:t>
            </a:r>
          </a:p>
          <a:p>
            <a:r>
              <a:rPr lang="en-US" sz="2800" dirty="0"/>
              <a:t>“Somebody did something that made me feel….”  </a:t>
            </a:r>
          </a:p>
          <a:p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2634C-49E0-4C41-820B-143E2D08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16" y="3971925"/>
            <a:ext cx="4538662" cy="285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348337-03A5-46F7-9892-BE41E1570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" y="4276725"/>
            <a:ext cx="3097530" cy="2581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1FE13-B061-4093-8250-67D6C789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279" y="4276725"/>
            <a:ext cx="3427286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D618-643E-48A9-AD22-E5D91BEC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54102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It can be hard to tell an adult about something emotional or serious. </a:t>
            </a:r>
          </a:p>
          <a:p>
            <a:r>
              <a:rPr lang="en-US" sz="3200" dirty="0"/>
              <a:t>You may want to share what’s happening and how you’re feeling all at once, or you may need more time.</a:t>
            </a:r>
          </a:p>
          <a:p>
            <a:r>
              <a:rPr lang="en-US" sz="3200" dirty="0"/>
              <a:t>Know that your feelings are important and that it’s your story to tell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10035-92F9-4D3A-8C89-91D4E387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09600"/>
            <a:ext cx="456965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2C05-0986-4903-BF29-E5CD6D15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Others How You Want To Be Treated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B524-FB7F-4152-9336-51107A73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4114800" cy="3474720"/>
          </a:xfrm>
        </p:spPr>
        <p:txBody>
          <a:bodyPr/>
          <a:lstStyle/>
          <a:p>
            <a:r>
              <a:rPr lang="en-US" dirty="0"/>
              <a:t>Try not to tease</a:t>
            </a:r>
          </a:p>
          <a:p>
            <a:r>
              <a:rPr lang="en-US" dirty="0"/>
              <a:t>Avoid saying things that might hurt someone’s feelings</a:t>
            </a:r>
          </a:p>
          <a:p>
            <a:r>
              <a:rPr lang="en-US" dirty="0"/>
              <a:t>If you can’t say anything nice….</a:t>
            </a:r>
          </a:p>
          <a:p>
            <a:r>
              <a:rPr lang="en-US" dirty="0"/>
              <a:t>It’s important to treat other people the way you want to be treated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0AFD4-E52E-478A-A02A-4BF1211E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66850"/>
            <a:ext cx="2468880" cy="3703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6C316-E085-47B5-815C-AFEC9E3A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0" y="76200"/>
            <a:ext cx="28575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C70D6-F5DD-498A-933C-407904889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267200"/>
            <a:ext cx="3277400" cy="23406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256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4"/>
            <a:ext cx="4572000" cy="3240405"/>
          </a:xfrm>
        </p:spPr>
        <p:txBody>
          <a:bodyPr>
            <a:normAutofit/>
          </a:bodyPr>
          <a:lstStyle/>
          <a:p>
            <a:r>
              <a:rPr lang="en-US" sz="4000" dirty="0"/>
              <a:t>Teasing is when someone annoys you or makes fun of you in playful ways.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050C79-1131-478E-9BD7-6C19BDF87E7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3542"/>
          <a:stretch>
            <a:fillRect/>
          </a:stretch>
        </p:blipFill>
        <p:spPr bwMode="auto">
          <a:xfrm>
            <a:off x="1066800" y="2045981"/>
            <a:ext cx="4889953" cy="27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F089DDA-47BD-40AF-BF90-61F252794B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749" r="17749"/>
          <a:stretch/>
        </p:blipFill>
        <p:spPr>
          <a:xfrm>
            <a:off x="1000005" y="1145600"/>
            <a:ext cx="3638453" cy="3750319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D4DE921-45A0-4305-949B-138D583C4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4000619" cy="9144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It takes place in a strong relationship with two people who appreciate the teasing as affectionate.</a:t>
            </a:r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0BC6CCF-0947-4BF7-BAE1-CE0AD3FF1E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20386" r="20386"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44678DD-678B-425F-A881-8D3BCB2C9C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4796486" cy="12192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The teaser is using a “joking” (rather than aggressive) tone of voice and smiling.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The person being teased does not look distressed.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" y="794763"/>
            <a:ext cx="8115419" cy="701674"/>
          </a:xfrm>
        </p:spPr>
        <p:txBody>
          <a:bodyPr>
            <a:normAutofit/>
          </a:bodyPr>
          <a:lstStyle/>
          <a:p>
            <a:pPr algn="l" fontAlgn="base"/>
            <a:r>
              <a:rPr 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Teasing can be positive if…</a:t>
            </a:r>
            <a:endParaRPr lang="en-US" sz="2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9639420" cy="57992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Teasing can turn hurtful. That’s called bullying.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32AB3CE-60F9-4DD0-832B-6AEB3F6A39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037" r="1037"/>
          <a:stretch>
            <a:fillRect/>
          </a:stretch>
        </p:blipFill>
        <p:spPr>
          <a:xfrm>
            <a:off x="6506025" y="963130"/>
            <a:ext cx="2561775" cy="1904740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7201C18-3D1C-45B7-921D-5A7F9F6F699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4627" b="4627"/>
          <a:stretch>
            <a:fillRect/>
          </a:stretch>
        </p:blipFill>
        <p:spPr>
          <a:xfrm>
            <a:off x="6506025" y="3217974"/>
            <a:ext cx="2561775" cy="1645367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2703096-EF57-462F-B725-D6CD83DDAA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6693" r="6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Teasing turns to bullying when…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0234E1-D7FF-4CEB-A83F-2E86BA62A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1524000"/>
            <a:ext cx="4495800" cy="4038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teasing turns from affectionate to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is a power imbalance: the person teasing has more power compared to the person being teased.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16088B-919D-4E1C-B9D0-D217CE7EF6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Teasing is bullying when…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340D39-A596-4FAC-9716-604D38153A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797" r="5797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9925" y="1960245"/>
            <a:ext cx="3657600" cy="293750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teasing occurs repeatedly.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child who is teasing means to upset or hurt the person being teased.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AF82-FA2E-448D-942F-EA8D1876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Bullying hurts others when…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5C7F908-2E81-4EA0-B5C2-701CE65E74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243" b="824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1C61C-E65A-4DF8-9E13-1B1179C8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1371600"/>
            <a:ext cx="4724400" cy="38862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Being teased upsets or </a:t>
            </a:r>
            <a:r>
              <a:rPr lang="en-US" sz="2600"/>
              <a:t>hurts someone.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Keep in mind that some children, boys especially, may not show that their feelings are hurt.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If you are not sure whether the teasing is hurtful to your friend, ask how they feel about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FCC2-0601-43D1-853C-B58AC3F2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Teasing hurts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1919A-8931-475D-8D49-5757DAA69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1884997"/>
            <a:ext cx="4343400" cy="30880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someone teases you, you might feel frustrated or embarrassed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might get upset and become angry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C4114B8-B60F-415C-BE4E-02D1DE0A59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60" r="8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6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bullying: STEP ONE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D0F3A5-D234-4905-ABC9-39DA394B5F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70" b="11870"/>
          <a:stretch>
            <a:fillRect/>
          </a:stretch>
        </p:blipFill>
        <p:spPr>
          <a:xfrm>
            <a:off x="2362200" y="1877136"/>
            <a:ext cx="2379248" cy="290306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E9486C-B085-423E-A323-A315DDBAD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1738668"/>
            <a:ext cx="3657600" cy="31800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Ask them to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the hand signal for stop to make it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Say something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 feel mad when you say that about me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175</TotalTime>
  <Words>652</Words>
  <Application>Microsoft Office PowerPoint</Application>
  <PresentationFormat>Widescreen</PresentationFormat>
  <Paragraphs>61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Children Friends 16x9</vt:lpstr>
      <vt:lpstr>What is Teasing?</vt:lpstr>
      <vt:lpstr>PowerPoint Presentation</vt:lpstr>
      <vt:lpstr>Teasing can be positive if…</vt:lpstr>
      <vt:lpstr>Teasing can turn hurtful. That’s called bullying.</vt:lpstr>
      <vt:lpstr>Teasing turns to bullying when…</vt:lpstr>
      <vt:lpstr>Teasing is bullying when…</vt:lpstr>
      <vt:lpstr>Bullying hurts others when…</vt:lpstr>
      <vt:lpstr>Teasing hurts</vt:lpstr>
      <vt:lpstr>How to handle bullying: STEP ONE</vt:lpstr>
      <vt:lpstr>STEP TWO: Walk Away</vt:lpstr>
      <vt:lpstr>STEP THREE: Tell an Adult</vt:lpstr>
      <vt:lpstr>When thinking about telling you may wonder…</vt:lpstr>
      <vt:lpstr>What to Say</vt:lpstr>
      <vt:lpstr>PowerPoint Presentation</vt:lpstr>
      <vt:lpstr>Treat Others How You Want To Be Treated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Teasing</dc:title>
  <dc:creator>sky gabel</dc:creator>
  <cp:keywords/>
  <cp:lastModifiedBy>sky gabel</cp:lastModifiedBy>
  <cp:revision>11</cp:revision>
  <dcterms:created xsi:type="dcterms:W3CDTF">2021-02-26T15:22:52Z</dcterms:created>
  <dcterms:modified xsi:type="dcterms:W3CDTF">2021-03-01T19:04:46Z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